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7" r:id="rId2"/>
    <p:sldId id="266" r:id="rId3"/>
    <p:sldId id="288" r:id="rId4"/>
    <p:sldId id="290" r:id="rId5"/>
    <p:sldId id="295" r:id="rId6"/>
    <p:sldId id="285" r:id="rId7"/>
    <p:sldId id="291" r:id="rId8"/>
    <p:sldId id="292" r:id="rId9"/>
    <p:sldId id="293" r:id="rId10"/>
    <p:sldId id="294" r:id="rId11"/>
    <p:sldId id="281" r:id="rId12"/>
    <p:sldId id="270" r:id="rId13"/>
    <p:sldId id="28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EC729-8C0E-4794-80ED-3CE86C5463EB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3AAE6-CC7D-4CB7-A15C-0DB0E2305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4F7D7-82D8-4CF5-BF8F-129EEB082A4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80C4ADC-EFFD-4236-9EF6-75F7847C1A36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88" name="AutoShape 4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 descr="focu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14400" y="228600"/>
            <a:ext cx="800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Week at A Glance for </a:t>
            </a:r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Science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48400" y="2133600"/>
            <a:ext cx="259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October   </a:t>
            </a:r>
            <a:r>
              <a:rPr lang="en-US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24-28</a:t>
            </a:r>
            <a:endParaRPr lang="en-US" sz="4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0" y="4495800"/>
            <a:ext cx="243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S" pitchFamily="82" charset="0"/>
              </a:rPr>
              <a:t>Water in Earth’s Processes</a:t>
            </a:r>
            <a:endParaRPr lang="en-US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S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825579"/>
            <a:ext cx="84582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Standard:  </a:t>
            </a:r>
            <a:r>
              <a:rPr lang="en-US" sz="2000" b="1" dirty="0" smtClean="0"/>
              <a:t>S6E3</a:t>
            </a:r>
            <a:r>
              <a:rPr lang="en-US" sz="2000" b="1" dirty="0" smtClean="0"/>
              <a:t>. Obtain, evaluate, and communicate information to recognize the significant role of water in Earth processes. </a:t>
            </a:r>
          </a:p>
          <a:p>
            <a:endParaRPr lang="en-US" sz="2000" dirty="0" smtClean="0"/>
          </a:p>
          <a:p>
            <a:r>
              <a:rPr lang="en-US" sz="1600" dirty="0" smtClean="0"/>
              <a:t>b. Plan and carry out an investigation to illustrate the role of the sun’s energy in atmospheric conditions that lead to the cycling of water. </a:t>
            </a:r>
          </a:p>
          <a:p>
            <a:endParaRPr lang="en-US" sz="1600" dirty="0" smtClean="0"/>
          </a:p>
          <a:p>
            <a:r>
              <a:rPr lang="en-US" sz="1600" dirty="0" smtClean="0"/>
              <a:t>(</a:t>
            </a:r>
            <a:r>
              <a:rPr lang="en-US" sz="1600" i="1" dirty="0" smtClean="0"/>
              <a:t>Clarification statement: The water cycle should include evaporation, condensation, precipitation, transpiration, infiltration, groundwater, and runoff.) </a:t>
            </a:r>
            <a:endParaRPr lang="en-US" sz="1600" dirty="0" smtClean="0"/>
          </a:p>
          <a:p>
            <a:pPr lvl="0"/>
            <a:endParaRPr lang="en-US" sz="2000" dirty="0" smtClean="0"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</a:rPr>
              <a:t>Learning Target: </a:t>
            </a:r>
            <a:r>
              <a:rPr lang="en-US" sz="2000" dirty="0" smtClean="0"/>
              <a:t>I </a:t>
            </a:r>
            <a:r>
              <a:rPr lang="en-US" sz="2000" dirty="0" smtClean="0"/>
              <a:t>can illustrate the role of the sun and the water cycle.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Warm-up:  </a:t>
            </a:r>
            <a:r>
              <a:rPr lang="en-US" sz="2000" dirty="0" smtClean="0"/>
              <a:t>Chapter 14 Workbook Packet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Work Session: </a:t>
            </a:r>
            <a:r>
              <a:rPr lang="en-US" sz="2000" dirty="0" smtClean="0"/>
              <a:t>Direct Instruction; students will take notes on </a:t>
            </a: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Closing: </a:t>
            </a:r>
            <a:r>
              <a:rPr lang="en-US" sz="2000" dirty="0" smtClean="0"/>
              <a:t>TOD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002060"/>
                </a:solidFill>
              </a:rPr>
              <a:t>Reminders: 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itchFamily="18" charset="0"/>
              </a:rPr>
              <a:t>Friday</a:t>
            </a:r>
            <a:r>
              <a:rPr lang="en-US" sz="2800" dirty="0" smtClean="0">
                <a:latin typeface="Book Antiqua" pitchFamily="18" charset="0"/>
              </a:rPr>
              <a:t>, October </a:t>
            </a:r>
            <a:r>
              <a:rPr lang="en-US" sz="2800" dirty="0" smtClean="0">
                <a:latin typeface="Book Antiqua" pitchFamily="18" charset="0"/>
              </a:rPr>
              <a:t>28</a:t>
            </a:r>
            <a:endParaRPr lang="en-US" sz="2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838200"/>
            <a:ext cx="7315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Students will have 15 minutes of Homework each evening.</a:t>
            </a:r>
            <a:endParaRPr lang="en-US" sz="4400" dirty="0"/>
          </a:p>
        </p:txBody>
      </p:sp>
      <p:pic>
        <p:nvPicPr>
          <p:cNvPr id="3" name="Picture 2" descr="15-minutes-clock-icon-fifteen-minute-symbol-vector-20283818.jpg"/>
          <p:cNvPicPr>
            <a:picLocks noChangeAspect="1"/>
          </p:cNvPicPr>
          <p:nvPr/>
        </p:nvPicPr>
        <p:blipFill>
          <a:blip r:embed="rId3" cstate="print"/>
          <a:srcRect b="15686"/>
          <a:stretch>
            <a:fillRect/>
          </a:stretch>
        </p:blipFill>
        <p:spPr>
          <a:xfrm>
            <a:off x="990600" y="2971800"/>
            <a:ext cx="2474234" cy="225300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62400" y="2819400"/>
            <a:ext cx="4191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 Squares  (usually a drawing)</a:t>
            </a:r>
          </a:p>
          <a:p>
            <a:endParaRPr lang="en-US" dirty="0" smtClean="0"/>
          </a:p>
          <a:p>
            <a:r>
              <a:rPr lang="en-US" dirty="0" smtClean="0"/>
              <a:t>Rock Cycle Puzzle</a:t>
            </a:r>
          </a:p>
          <a:p>
            <a:endParaRPr lang="en-US" dirty="0" smtClean="0"/>
          </a:p>
          <a:p>
            <a:r>
              <a:rPr lang="en-US" dirty="0" smtClean="0"/>
              <a:t>Chapter 1 or 3  Workbook Pages</a:t>
            </a:r>
          </a:p>
          <a:p>
            <a:endParaRPr lang="en-US" dirty="0" smtClean="0"/>
          </a:p>
          <a:p>
            <a:r>
              <a:rPr lang="en-US" dirty="0" err="1" smtClean="0"/>
              <a:t>Powerpoint</a:t>
            </a:r>
            <a:r>
              <a:rPr lang="en-US" dirty="0" smtClean="0"/>
              <a:t> Study Guide</a:t>
            </a:r>
          </a:p>
          <a:p>
            <a:endParaRPr lang="en-US" dirty="0" smtClean="0"/>
          </a:p>
          <a:p>
            <a:r>
              <a:rPr lang="en-US" dirty="0" smtClean="0"/>
              <a:t>Study Notes or Study Guides</a:t>
            </a:r>
          </a:p>
          <a:p>
            <a:endParaRPr lang="en-US" dirty="0" smtClean="0"/>
          </a:p>
          <a:p>
            <a:r>
              <a:rPr lang="en-US" dirty="0" smtClean="0"/>
              <a:t>Watch Video from Week at a Glance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5334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entury Gothic" pitchFamily="34" charset="0"/>
              </a:rPr>
              <a:t>Resources </a:t>
            </a:r>
            <a:endParaRPr lang="en-US" sz="3600" b="1" dirty="0">
              <a:latin typeface="Century Gothic" pitchFamily="34" charset="0"/>
            </a:endParaRPr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6501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6501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107950" y="0"/>
            <a:ext cx="55006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457200"/>
            <a:ext cx="86868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S6E3. Obtain, evaluate, and communicate information to recognize the significant role of water in Earth processes. 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a. Ask questions to determine where water is located on Earth’s surface (oceans, rivers, lakes, swamps, groundwater, aquifers, and ice) and communicate the relative proportion of water at each location. 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b. Plan and carry out an investigation to illustrate the role of the sun’s energy in atmospheric conditions that lead to the cycling of water. 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i="1" dirty="0" smtClean="0">
                <a:solidFill>
                  <a:srgbClr val="002060"/>
                </a:solidFill>
              </a:rPr>
              <a:t>Clarification statement: The water cycle should include evaporation, condensation, precipitation, transpiration, infiltration, groundwater, and runoff</a:t>
            </a:r>
            <a:r>
              <a:rPr lang="en-US" i="1" dirty="0" smtClean="0">
                <a:solidFill>
                  <a:srgbClr val="002060"/>
                </a:solidFill>
              </a:rPr>
              <a:t>.)</a:t>
            </a:r>
            <a:endParaRPr lang="en-US" b="1" i="1" dirty="0" smtClean="0">
              <a:solidFill>
                <a:srgbClr val="002060"/>
              </a:solidFill>
            </a:endParaRPr>
          </a:p>
          <a:p>
            <a:endParaRPr lang="en-US" dirty="0" smtClean="0">
              <a:solidFill>
                <a:srgbClr val="002060"/>
              </a:solidFill>
            </a:endParaRPr>
          </a:p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c. Ask questions to identify and communicate, using graphs and maps, the composition, location, and subsurface topography of the world’s oceans. 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d. Analyze and interpret data to create graphic representations of the causes and effects of waves, currents, and tides in Earth’s systems.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49826" y="347375"/>
            <a:ext cx="7848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S6E3. Obtain, evaluate, and communicate information to recognize the significant role of water in Earth processes. </a:t>
            </a:r>
          </a:p>
          <a:p>
            <a:endParaRPr lang="en-US" sz="2400" dirty="0" smtClean="0"/>
          </a:p>
          <a:p>
            <a:r>
              <a:rPr lang="en-US" sz="2400" dirty="0" smtClean="0"/>
              <a:t>a. Ask questions to determine where water is located on Earth’s surface (oceans, rivers, lakes, swamps, groundwater, aquifers, and ice) and communicate the relative proportion of water at each location. </a:t>
            </a:r>
          </a:p>
          <a:p>
            <a:endParaRPr lang="en-US" sz="2400" dirty="0" smtClean="0"/>
          </a:p>
          <a:p>
            <a:r>
              <a:rPr lang="en-US" sz="2400" dirty="0" smtClean="0"/>
              <a:t>b. Plan and carry out an investigation to illustrate the role of the sun’s energy in atmospheric conditions that lead to the cycling of water. </a:t>
            </a:r>
          </a:p>
          <a:p>
            <a:endParaRPr lang="en-US" sz="2400" dirty="0" smtClean="0"/>
          </a:p>
          <a:p>
            <a:r>
              <a:rPr lang="en-US" sz="2400" dirty="0" smtClean="0"/>
              <a:t>(</a:t>
            </a:r>
            <a:r>
              <a:rPr lang="en-US" sz="2400" i="1" dirty="0" smtClean="0"/>
              <a:t>Clarification statement: The water cycle should include evaporation, condensation, precipitation, transpiration, infiltration, groundwater, and runoff.) 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3" name="Picture 5" descr="The distribution of water on, in, and above the Eart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609600"/>
            <a:ext cx="6424405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 descr="https://www.weather.gov/images/jetstream/atmos/hydro_5cycl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 descr="hydro_5cyc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685800"/>
            <a:ext cx="5638800" cy="496845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825579"/>
            <a:ext cx="84582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Standard:  </a:t>
            </a:r>
            <a:r>
              <a:rPr lang="en-US" sz="2000" b="1" dirty="0" smtClean="0"/>
              <a:t>S6E3</a:t>
            </a:r>
            <a:r>
              <a:rPr lang="en-US" sz="2000" b="1" dirty="0" smtClean="0"/>
              <a:t>. Obtain, evaluate, and communicate information to recognize the significant role of water in Earth processes. </a:t>
            </a:r>
          </a:p>
          <a:p>
            <a:endParaRPr lang="en-US" sz="2000" dirty="0" smtClean="0"/>
          </a:p>
          <a:p>
            <a:r>
              <a:rPr lang="en-US" sz="2000" dirty="0" smtClean="0"/>
              <a:t>a. Ask questions to determine where water is located on Earth’s surface (oceans, rivers, lakes, swamps, groundwater, aquifers, and ice) and communicate the relative proportion of water at each location. </a:t>
            </a:r>
          </a:p>
          <a:p>
            <a:pPr lvl="0"/>
            <a:endParaRPr lang="en-US" sz="2000" dirty="0" smtClean="0"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</a:rPr>
              <a:t>Learning Target: </a:t>
            </a:r>
            <a:r>
              <a:rPr lang="en-US" sz="2000" dirty="0" smtClean="0"/>
              <a:t>I </a:t>
            </a:r>
            <a:r>
              <a:rPr lang="en-US" sz="2000" dirty="0" smtClean="0"/>
              <a:t>can determine where water is located on Earth’s surface.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Warm-up:  </a:t>
            </a:r>
            <a:r>
              <a:rPr lang="en-US" sz="2000" dirty="0" smtClean="0"/>
              <a:t>Chapter 14 Workbook Packet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Work Session: </a:t>
            </a:r>
            <a:r>
              <a:rPr lang="en-US" sz="2000" dirty="0" smtClean="0"/>
              <a:t>Direct Instruction; students will take notes on </a:t>
            </a:r>
            <a:r>
              <a:rPr lang="en-US" sz="2000" dirty="0" smtClean="0"/>
              <a:t>identify the distribution of water on earth.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Closing: </a:t>
            </a:r>
            <a:r>
              <a:rPr lang="en-US" sz="2000" dirty="0" smtClean="0"/>
              <a:t>TOD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002060"/>
                </a:solidFill>
              </a:rPr>
              <a:t>Reminders: 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itchFamily="18" charset="0"/>
              </a:rPr>
              <a:t>Mon</a:t>
            </a:r>
            <a:r>
              <a:rPr lang="en-US" sz="2800" dirty="0" smtClean="0">
                <a:latin typeface="Book Antiqua" pitchFamily="18" charset="0"/>
              </a:rPr>
              <a:t>day</a:t>
            </a:r>
            <a:r>
              <a:rPr lang="en-US" sz="2800" dirty="0" smtClean="0">
                <a:latin typeface="Book Antiqua" pitchFamily="18" charset="0"/>
              </a:rPr>
              <a:t>, October </a:t>
            </a:r>
            <a:r>
              <a:rPr lang="en-US" sz="2800" dirty="0" smtClean="0">
                <a:latin typeface="Book Antiqua" pitchFamily="18" charset="0"/>
              </a:rPr>
              <a:t>24</a:t>
            </a:r>
            <a:endParaRPr lang="en-US" sz="2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825579"/>
            <a:ext cx="84582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Standard:  </a:t>
            </a:r>
            <a:r>
              <a:rPr lang="en-US" sz="2000" b="1" dirty="0" smtClean="0"/>
              <a:t>S6E3</a:t>
            </a:r>
            <a:r>
              <a:rPr lang="en-US" sz="2000" b="1" dirty="0" smtClean="0"/>
              <a:t>. Obtain, evaluate, and communicate information to recognize the significant role of water in Earth processes. </a:t>
            </a:r>
          </a:p>
          <a:p>
            <a:endParaRPr lang="en-US" sz="2000" dirty="0" smtClean="0"/>
          </a:p>
          <a:p>
            <a:r>
              <a:rPr lang="en-US" sz="2000" dirty="0" smtClean="0"/>
              <a:t>a. Ask questions to determine where water is located on Earth’s surface (oceans, rivers, lakes, swamps, groundwater, aquifers, and ice) and communicate the relative proportion of water at each location. </a:t>
            </a:r>
          </a:p>
          <a:p>
            <a:pPr lvl="0"/>
            <a:endParaRPr lang="en-US" sz="2000" dirty="0" smtClean="0"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</a:rPr>
              <a:t>Learning Target: </a:t>
            </a:r>
            <a:r>
              <a:rPr lang="en-US" sz="2000" dirty="0" smtClean="0"/>
              <a:t>I </a:t>
            </a:r>
            <a:r>
              <a:rPr lang="en-US" sz="2000" dirty="0" smtClean="0"/>
              <a:t>can determine where water is located on Earth’s surface.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Warm-up:  </a:t>
            </a:r>
            <a:r>
              <a:rPr lang="en-US" sz="2000" dirty="0" smtClean="0"/>
              <a:t>Chapter 14 Workbook Packet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Work Session: </a:t>
            </a:r>
            <a:r>
              <a:rPr lang="en-US" sz="2000" dirty="0" smtClean="0"/>
              <a:t>Direct Instruction; students will take notes on </a:t>
            </a:r>
            <a:r>
              <a:rPr lang="en-US" sz="2000" dirty="0" smtClean="0"/>
              <a:t>identify the distribution of water on earth.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Closing: </a:t>
            </a:r>
            <a:r>
              <a:rPr lang="en-US" sz="2000" dirty="0" smtClean="0"/>
              <a:t>TOD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002060"/>
                </a:solidFill>
              </a:rPr>
              <a:t>Reminders: 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itchFamily="18" charset="0"/>
              </a:rPr>
              <a:t>Tuesday</a:t>
            </a:r>
            <a:r>
              <a:rPr lang="en-US" sz="2800" dirty="0" smtClean="0">
                <a:latin typeface="Book Antiqua" pitchFamily="18" charset="0"/>
              </a:rPr>
              <a:t>, October </a:t>
            </a:r>
            <a:r>
              <a:rPr lang="en-US" sz="2800" dirty="0" smtClean="0">
                <a:latin typeface="Book Antiqua" pitchFamily="18" charset="0"/>
              </a:rPr>
              <a:t>25</a:t>
            </a:r>
            <a:endParaRPr lang="en-US" sz="2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825579"/>
            <a:ext cx="84582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Standard:  </a:t>
            </a:r>
            <a:r>
              <a:rPr lang="en-US" sz="2000" b="1" dirty="0" smtClean="0"/>
              <a:t>S6E3</a:t>
            </a:r>
            <a:r>
              <a:rPr lang="en-US" sz="2000" b="1" dirty="0" smtClean="0"/>
              <a:t>. Obtain, evaluate, and communicate information to recognize the significant role of water in Earth processes. </a:t>
            </a:r>
          </a:p>
          <a:p>
            <a:endParaRPr lang="en-US" sz="2000" dirty="0" smtClean="0"/>
          </a:p>
          <a:p>
            <a:r>
              <a:rPr lang="en-US" sz="2000" dirty="0" smtClean="0"/>
              <a:t>a. Ask questions to determine where water is located on Earth’s surface (oceans, rivers, lakes, swamps, groundwater, aquifers, and ice) and communicate the relative proportion of water at each location. </a:t>
            </a:r>
          </a:p>
          <a:p>
            <a:pPr lvl="0"/>
            <a:endParaRPr lang="en-US" sz="2000" dirty="0" smtClean="0"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</a:rPr>
              <a:t>Learning Target: </a:t>
            </a:r>
            <a:r>
              <a:rPr lang="en-US" sz="2000" dirty="0" smtClean="0"/>
              <a:t>I </a:t>
            </a:r>
            <a:r>
              <a:rPr lang="en-US" sz="2000" dirty="0" smtClean="0"/>
              <a:t>can determine where water is located on Earth’s surface.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Warm-up:  </a:t>
            </a:r>
            <a:r>
              <a:rPr lang="en-US" sz="2000" dirty="0" smtClean="0"/>
              <a:t>Chapter 14 Workbook Packet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Work Session: </a:t>
            </a:r>
            <a:r>
              <a:rPr lang="en-US" sz="2000" dirty="0" smtClean="0"/>
              <a:t>Direct Instruction; students will take notes on </a:t>
            </a:r>
            <a:r>
              <a:rPr lang="en-US" sz="2000" dirty="0" smtClean="0"/>
              <a:t>identify the distribution of water on earth.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Closing: </a:t>
            </a:r>
            <a:r>
              <a:rPr lang="en-US" sz="2000" dirty="0" smtClean="0"/>
              <a:t>TOD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002060"/>
                </a:solidFill>
              </a:rPr>
              <a:t>Reminders: 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itchFamily="18" charset="0"/>
              </a:rPr>
              <a:t>Wednes</a:t>
            </a:r>
            <a:r>
              <a:rPr lang="en-US" sz="2800" dirty="0" smtClean="0">
                <a:latin typeface="Book Antiqua" pitchFamily="18" charset="0"/>
              </a:rPr>
              <a:t>day</a:t>
            </a:r>
            <a:r>
              <a:rPr lang="en-US" sz="2800" dirty="0" smtClean="0">
                <a:latin typeface="Book Antiqua" pitchFamily="18" charset="0"/>
              </a:rPr>
              <a:t>, October </a:t>
            </a:r>
            <a:r>
              <a:rPr lang="en-US" sz="2800" dirty="0" smtClean="0">
                <a:latin typeface="Book Antiqua" pitchFamily="18" charset="0"/>
              </a:rPr>
              <a:t>26</a:t>
            </a:r>
            <a:endParaRPr lang="en-US" sz="2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825579"/>
            <a:ext cx="84582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Standard:  </a:t>
            </a:r>
            <a:r>
              <a:rPr lang="en-US" sz="2000" b="1" dirty="0" smtClean="0"/>
              <a:t>S6E3</a:t>
            </a:r>
            <a:r>
              <a:rPr lang="en-US" sz="2000" b="1" dirty="0" smtClean="0"/>
              <a:t>. Obtain, evaluate, and communicate information to recognize the significant role of water in Earth processes. </a:t>
            </a:r>
          </a:p>
          <a:p>
            <a:endParaRPr lang="en-US" sz="2000" dirty="0" smtClean="0"/>
          </a:p>
          <a:p>
            <a:r>
              <a:rPr lang="en-US" sz="1600" dirty="0" smtClean="0"/>
              <a:t>b. Plan and carry out an investigation to illustrate the role of the sun’s energy in atmospheric conditions that lead to the cycling of water. </a:t>
            </a:r>
          </a:p>
          <a:p>
            <a:endParaRPr lang="en-US" sz="2000" dirty="0" smtClean="0"/>
          </a:p>
          <a:p>
            <a:r>
              <a:rPr lang="en-US" sz="1600" dirty="0" smtClean="0"/>
              <a:t>(</a:t>
            </a:r>
            <a:r>
              <a:rPr lang="en-US" sz="1600" i="1" dirty="0" smtClean="0"/>
              <a:t>Clarification statement: The water cycle should include evaporation, condensation, precipitation, transpiration, infiltration, groundwater, and runoff.) </a:t>
            </a:r>
            <a:endParaRPr lang="en-US" sz="1600" dirty="0" smtClean="0"/>
          </a:p>
          <a:p>
            <a:pPr lvl="0"/>
            <a:endParaRPr lang="en-US" sz="2000" dirty="0" smtClean="0"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</a:rPr>
              <a:t>Learning Target: </a:t>
            </a:r>
            <a:r>
              <a:rPr lang="en-US" sz="2000" dirty="0" smtClean="0"/>
              <a:t>I </a:t>
            </a:r>
            <a:r>
              <a:rPr lang="en-US" sz="2000" dirty="0" smtClean="0"/>
              <a:t>can determine where water is located on Earth’s surface.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Warm-up:  </a:t>
            </a:r>
            <a:r>
              <a:rPr lang="en-US" sz="2000" dirty="0" smtClean="0"/>
              <a:t>Chapter 14 Workbook Packet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Work Session: </a:t>
            </a:r>
            <a:r>
              <a:rPr lang="en-US" sz="2000" dirty="0" smtClean="0"/>
              <a:t>Direct Instruction; students will take notes </a:t>
            </a:r>
            <a:r>
              <a:rPr lang="en-US" sz="2000" dirty="0" smtClean="0"/>
              <a:t>on</a:t>
            </a: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Closing: </a:t>
            </a:r>
            <a:r>
              <a:rPr lang="en-US" sz="2000" dirty="0" smtClean="0"/>
              <a:t>TOD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002060"/>
                </a:solidFill>
              </a:rPr>
              <a:t>Reminders: 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itchFamily="18" charset="0"/>
              </a:rPr>
              <a:t>Thurs</a:t>
            </a:r>
            <a:r>
              <a:rPr lang="en-US" sz="2800" dirty="0" smtClean="0">
                <a:latin typeface="Book Antiqua" pitchFamily="18" charset="0"/>
              </a:rPr>
              <a:t>day</a:t>
            </a:r>
            <a:r>
              <a:rPr lang="en-US" sz="2800" dirty="0" smtClean="0">
                <a:latin typeface="Book Antiqua" pitchFamily="18" charset="0"/>
              </a:rPr>
              <a:t>, October </a:t>
            </a:r>
            <a:r>
              <a:rPr lang="en-US" sz="2800" dirty="0" smtClean="0">
                <a:latin typeface="Book Antiqua" pitchFamily="18" charset="0"/>
              </a:rPr>
              <a:t>27</a:t>
            </a:r>
            <a:endParaRPr lang="en-US" sz="2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1657</TotalTime>
  <Words>900</Words>
  <Application>Microsoft Office PowerPoint</Application>
  <PresentationFormat>On-screen Show (4:3)</PresentationFormat>
  <Paragraphs>127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Paper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Sylvia Porter</dc:creator>
  <cp:lastModifiedBy>Sylvia Porter</cp:lastModifiedBy>
  <cp:revision>64</cp:revision>
  <dcterms:created xsi:type="dcterms:W3CDTF">2022-08-17T18:07:01Z</dcterms:created>
  <dcterms:modified xsi:type="dcterms:W3CDTF">2022-10-22T20:42:35Z</dcterms:modified>
</cp:coreProperties>
</file>